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59D701F-7E5C-4A72-8DC9-9B90B3F9E332}" type="datetimeFigureOut">
              <a:rPr lang="en-IN" smtClean="0"/>
              <a:pPr/>
              <a:t>06-09-2020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03EDE9D-B515-4CA2-84F8-6433D1E8C39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67696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701F-7E5C-4A72-8DC9-9B90B3F9E332}" type="datetimeFigureOut">
              <a:rPr lang="en-IN" smtClean="0"/>
              <a:pPr/>
              <a:t>06-09-2020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DE9D-B515-4CA2-84F8-6433D1E8C39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9698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701F-7E5C-4A72-8DC9-9B90B3F9E332}" type="datetimeFigureOut">
              <a:rPr lang="en-IN" smtClean="0"/>
              <a:pPr/>
              <a:t>06-09-2020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DE9D-B515-4CA2-84F8-6433D1E8C39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92349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701F-7E5C-4A72-8DC9-9B90B3F9E332}" type="datetimeFigureOut">
              <a:rPr lang="en-IN" smtClean="0"/>
              <a:pPr/>
              <a:t>06-09-2020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DE9D-B515-4CA2-84F8-6433D1E8C39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71440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701F-7E5C-4A72-8DC9-9B90B3F9E332}" type="datetimeFigureOut">
              <a:rPr lang="en-IN" smtClean="0"/>
              <a:pPr/>
              <a:t>06-09-2020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DE9D-B515-4CA2-84F8-6433D1E8C39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11070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701F-7E5C-4A72-8DC9-9B90B3F9E332}" type="datetimeFigureOut">
              <a:rPr lang="en-IN" smtClean="0"/>
              <a:pPr/>
              <a:t>06-09-2020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DE9D-B515-4CA2-84F8-6433D1E8C39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47115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701F-7E5C-4A72-8DC9-9B90B3F9E332}" type="datetimeFigureOut">
              <a:rPr lang="en-IN" smtClean="0"/>
              <a:pPr/>
              <a:t>06-09-2020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DE9D-B515-4CA2-84F8-6433D1E8C39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45880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701F-7E5C-4A72-8DC9-9B90B3F9E332}" type="datetimeFigureOut">
              <a:rPr lang="en-IN" smtClean="0"/>
              <a:pPr/>
              <a:t>06-09-2020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DE9D-B515-4CA2-84F8-6433D1E8C39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51891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701F-7E5C-4A72-8DC9-9B90B3F9E332}" type="datetimeFigureOut">
              <a:rPr lang="en-IN" smtClean="0"/>
              <a:pPr/>
              <a:t>06-09-2020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DE9D-B515-4CA2-84F8-6433D1E8C39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61163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701F-7E5C-4A72-8DC9-9B90B3F9E332}" type="datetimeFigureOut">
              <a:rPr lang="en-IN" smtClean="0"/>
              <a:pPr/>
              <a:t>06-09-2020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DE9D-B515-4CA2-84F8-6433D1E8C39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88199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701F-7E5C-4A72-8DC9-9B90B3F9E332}" type="datetimeFigureOut">
              <a:rPr lang="en-IN" smtClean="0"/>
              <a:pPr/>
              <a:t>06-09-2020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DE9D-B515-4CA2-84F8-6433D1E8C39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942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701F-7E5C-4A72-8DC9-9B90B3F9E332}" type="datetimeFigureOut">
              <a:rPr lang="en-IN" smtClean="0"/>
              <a:pPr/>
              <a:t>06-09-2020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DE9D-B515-4CA2-84F8-6433D1E8C39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60628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701F-7E5C-4A72-8DC9-9B90B3F9E332}" type="datetimeFigureOut">
              <a:rPr lang="en-IN" smtClean="0"/>
              <a:pPr/>
              <a:t>06-09-2020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DE9D-B515-4CA2-84F8-6433D1E8C39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7851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701F-7E5C-4A72-8DC9-9B90B3F9E332}" type="datetimeFigureOut">
              <a:rPr lang="en-IN" smtClean="0"/>
              <a:pPr/>
              <a:t>06-09-2020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DE9D-B515-4CA2-84F8-6433D1E8C39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19531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701F-7E5C-4A72-8DC9-9B90B3F9E332}" type="datetimeFigureOut">
              <a:rPr lang="en-IN" smtClean="0"/>
              <a:pPr/>
              <a:t>06-09-2020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DE9D-B515-4CA2-84F8-6433D1E8C39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7918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701F-7E5C-4A72-8DC9-9B90B3F9E332}" type="datetimeFigureOut">
              <a:rPr lang="en-IN" smtClean="0"/>
              <a:pPr/>
              <a:t>06-09-2020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DE9D-B515-4CA2-84F8-6433D1E8C39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84310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701F-7E5C-4A72-8DC9-9B90B3F9E332}" type="datetimeFigureOut">
              <a:rPr lang="en-IN" smtClean="0"/>
              <a:pPr/>
              <a:t>06-09-2020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DE9D-B515-4CA2-84F8-6433D1E8C39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09739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D701F-7E5C-4A72-8DC9-9B90B3F9E332}" type="datetimeFigureOut">
              <a:rPr lang="en-IN" smtClean="0"/>
              <a:pPr/>
              <a:t>06-09-2020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EDE9D-B515-4CA2-84F8-6433D1E8C39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43962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E5FC9B-A692-45B2-B8C9-31FD5CB5BC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TYPES OF</a:t>
            </a:r>
            <a:r>
              <a:rPr lang="en-IN" dirty="0" smtClean="0"/>
              <a:t> </a:t>
            </a:r>
            <a:r>
              <a:rPr lang="en-IN" dirty="0"/>
              <a:t>SENTENCES </a:t>
            </a:r>
            <a:r>
              <a:rPr lang="en-IN" dirty="0" smtClean="0"/>
              <a:t>USING DIFFERENT PICTURES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61FD455-17AF-4EA1-AC28-A698ADB696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IN" dirty="0"/>
              <a:t>BY-ADVITYA BHATIA</a:t>
            </a:r>
          </a:p>
        </p:txBody>
      </p:sp>
    </p:spTree>
    <p:extLst>
      <p:ext uri="{BB962C8B-B14F-4D97-AF65-F5344CB8AC3E}">
        <p14:creationId xmlns:p14="http://schemas.microsoft.com/office/powerpoint/2010/main" xmlns="" val="2936134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52A885FF-6E8C-470D-A3C2-9FA43A95C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644433"/>
          </a:xfrm>
        </p:spPr>
        <p:txBody>
          <a:bodyPr/>
          <a:lstStyle/>
          <a:p>
            <a:pPr algn="ctr"/>
            <a:r>
              <a:rPr lang="en-IN" dirty="0" smtClean="0"/>
              <a:t>GARDEN</a:t>
            </a:r>
            <a:endParaRPr lang="en-IN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CAE93518-62AB-4A4D-AC67-DCC52EA45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8510" y="1805349"/>
            <a:ext cx="4235192" cy="3541714"/>
          </a:xfrm>
        </p:spPr>
        <p:txBody>
          <a:bodyPr>
            <a:noAutofit/>
          </a:bodyPr>
          <a:lstStyle/>
          <a:p>
            <a:r>
              <a:rPr lang="en-IN" sz="2000" dirty="0">
                <a:solidFill>
                  <a:srgbClr val="FF0000"/>
                </a:solidFill>
              </a:rPr>
              <a:t>ASSERTIVE</a:t>
            </a:r>
            <a:r>
              <a:rPr lang="en-IN" sz="2000" dirty="0">
                <a:solidFill>
                  <a:schemeClr val="bg1"/>
                </a:solidFill>
              </a:rPr>
              <a:t> : IT IS A BEAUTIFUL GARDEN HAVING </a:t>
            </a:r>
            <a:r>
              <a:rPr lang="en-IN" sz="2000" dirty="0" smtClean="0">
                <a:solidFill>
                  <a:schemeClr val="bg1"/>
                </a:solidFill>
              </a:rPr>
              <a:t>FLOWERS.</a:t>
            </a:r>
            <a:endParaRPr lang="en-IN" sz="2000" dirty="0">
              <a:solidFill>
                <a:schemeClr val="bg1"/>
              </a:solidFill>
            </a:endParaRPr>
          </a:p>
          <a:p>
            <a:r>
              <a:rPr lang="en-IN" sz="2000" dirty="0">
                <a:solidFill>
                  <a:srgbClr val="FF0000"/>
                </a:solidFill>
              </a:rPr>
              <a:t>INTERROGATIVE</a:t>
            </a:r>
            <a:r>
              <a:rPr lang="en-IN" sz="2000" dirty="0">
                <a:solidFill>
                  <a:schemeClr val="bg1"/>
                </a:solidFill>
              </a:rPr>
              <a:t> : IS THIS GARDEN LOOKING BEAUTIFUL ?</a:t>
            </a:r>
          </a:p>
          <a:p>
            <a:r>
              <a:rPr lang="en-IN" sz="2000" dirty="0">
                <a:solidFill>
                  <a:srgbClr val="FF0000"/>
                </a:solidFill>
              </a:rPr>
              <a:t>IMPERATIVE </a:t>
            </a:r>
            <a:r>
              <a:rPr lang="en-IN" sz="2000" dirty="0">
                <a:solidFill>
                  <a:schemeClr val="bg1"/>
                </a:solidFill>
              </a:rPr>
              <a:t>: YOU SHOULD LEAVE THE GARDEN AS IT WILL CLOSE SOON .</a:t>
            </a:r>
          </a:p>
          <a:p>
            <a:r>
              <a:rPr lang="en-IN" sz="2000" dirty="0">
                <a:solidFill>
                  <a:srgbClr val="FF0000"/>
                </a:solidFill>
              </a:rPr>
              <a:t>EXCLAMATORY</a:t>
            </a:r>
            <a:r>
              <a:rPr lang="en-IN" sz="2000" dirty="0">
                <a:solidFill>
                  <a:schemeClr val="bg1"/>
                </a:solidFill>
              </a:rPr>
              <a:t> : WHAT A BEAUTIFUL AND LOVELY GARDEN THIS IS !</a:t>
            </a:r>
          </a:p>
        </p:txBody>
      </p:sp>
      <p:pic>
        <p:nvPicPr>
          <p:cNvPr id="1026" name="Picture 2" descr="Garden Landscapes Small Family Gardens Garden Ideas Landscape ...">
            <a:extLst>
              <a:ext uri="{FF2B5EF4-FFF2-40B4-BE49-F238E27FC236}">
                <a16:creationId xmlns:a16="http://schemas.microsoft.com/office/drawing/2014/main" xmlns="" id="{86B7FD1E-76F8-4D88-9B7D-5930005AE7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7141" y="592138"/>
            <a:ext cx="5698595" cy="519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9024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8932E3-6755-4863-AFA0-935724C1D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036319"/>
          </a:xfrm>
        </p:spPr>
        <p:txBody>
          <a:bodyPr/>
          <a:lstStyle/>
          <a:p>
            <a:pPr algn="ctr"/>
            <a:r>
              <a:rPr lang="en-IN" dirty="0"/>
              <a:t>PEOPLE WEARING MASKS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1D6717F-94AF-4E57-A1A2-7CF97F9A63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9139" y="1766160"/>
            <a:ext cx="4026187" cy="4477885"/>
          </a:xfrm>
        </p:spPr>
        <p:txBody>
          <a:bodyPr>
            <a:noAutofit/>
          </a:bodyPr>
          <a:lstStyle/>
          <a:p>
            <a:r>
              <a:rPr lang="en-IN" sz="2000" dirty="0">
                <a:solidFill>
                  <a:srgbClr val="FF0000"/>
                </a:solidFill>
              </a:rPr>
              <a:t>ASSERTIVE</a:t>
            </a:r>
            <a:r>
              <a:rPr lang="en-IN" sz="2000" dirty="0"/>
              <a:t> : </a:t>
            </a:r>
            <a:r>
              <a:rPr lang="en-IN" sz="2000" dirty="0" smtClean="0"/>
              <a:t>PEOPLE </a:t>
            </a:r>
            <a:r>
              <a:rPr lang="en-IN" sz="2000" dirty="0"/>
              <a:t>ARE </a:t>
            </a:r>
            <a:r>
              <a:rPr lang="en-IN" sz="2000" dirty="0" smtClean="0"/>
              <a:t>WEARING MASKS TO SAVE THEMSELVES FROM COVID 19.</a:t>
            </a:r>
            <a:endParaRPr lang="en-IN" sz="2000" dirty="0"/>
          </a:p>
          <a:p>
            <a:r>
              <a:rPr lang="en-IN" sz="2000" dirty="0" smtClean="0">
                <a:solidFill>
                  <a:srgbClr val="FF0000"/>
                </a:solidFill>
              </a:rPr>
              <a:t>INTERROGATIVE: </a:t>
            </a:r>
            <a:r>
              <a:rPr lang="en-IN" sz="2000" dirty="0"/>
              <a:t>ARE THEY WEARING MASKS MADE UP OF CLOTH ?</a:t>
            </a:r>
          </a:p>
          <a:p>
            <a:r>
              <a:rPr lang="en-IN" sz="2000" dirty="0">
                <a:solidFill>
                  <a:srgbClr val="FF0000"/>
                </a:solidFill>
              </a:rPr>
              <a:t>IMPERATIVE </a:t>
            </a:r>
            <a:r>
              <a:rPr lang="en-IN" sz="2000" dirty="0"/>
              <a:t>: WEAR MASK WHEN YOU GO OUTSIDE .</a:t>
            </a:r>
          </a:p>
          <a:p>
            <a:r>
              <a:rPr lang="en-IN" sz="2000" dirty="0">
                <a:solidFill>
                  <a:srgbClr val="FF0000"/>
                </a:solidFill>
              </a:rPr>
              <a:t>EXCLAMATORY</a:t>
            </a:r>
            <a:r>
              <a:rPr lang="en-IN" sz="2000" dirty="0"/>
              <a:t> : OH ! WHEN WILL THIS CORONA </a:t>
            </a:r>
            <a:r>
              <a:rPr lang="en-IN" sz="2000" dirty="0" smtClean="0"/>
              <a:t>END.</a:t>
            </a:r>
            <a:endParaRPr lang="en-IN" sz="2000" dirty="0"/>
          </a:p>
          <a:p>
            <a:endParaRPr lang="en-IN" sz="2000" dirty="0"/>
          </a:p>
          <a:p>
            <a:endParaRPr lang="en-IN" sz="2000" dirty="0"/>
          </a:p>
        </p:txBody>
      </p:sp>
      <p:pic>
        <p:nvPicPr>
          <p:cNvPr id="2050" name="Picture 2" descr="Covid-19 face masks exclude the deaf and hard of hearing — Quartz">
            <a:extLst>
              <a:ext uri="{FF2B5EF4-FFF2-40B4-BE49-F238E27FC236}">
                <a16:creationId xmlns:a16="http://schemas.microsoft.com/office/drawing/2014/main" xmlns="" id="{9689E893-CF5A-4AEF-A738-08B829A0DB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4606" y="1092928"/>
            <a:ext cx="5101041" cy="443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1512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AB0116-5E92-45AB-9E85-638D05C38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892628"/>
          </a:xfrm>
        </p:spPr>
        <p:txBody>
          <a:bodyPr/>
          <a:lstStyle/>
          <a:p>
            <a:pPr algn="ctr"/>
            <a:r>
              <a:rPr lang="en-IN" dirty="0"/>
              <a:t>TWO MEN FIGHTING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E8110C-2524-44D0-A2A4-B8EC5ED7E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6076" y="1805349"/>
            <a:ext cx="3856037" cy="3541714"/>
          </a:xfrm>
        </p:spPr>
        <p:txBody>
          <a:bodyPr>
            <a:noAutofit/>
          </a:bodyPr>
          <a:lstStyle/>
          <a:p>
            <a:r>
              <a:rPr lang="en-IN" sz="2000" dirty="0">
                <a:solidFill>
                  <a:srgbClr val="FF0000"/>
                </a:solidFill>
              </a:rPr>
              <a:t>ASSERTIVE : </a:t>
            </a:r>
            <a:r>
              <a:rPr lang="en-IN" sz="2000" dirty="0" smtClean="0"/>
              <a:t>TWO </a:t>
            </a:r>
            <a:r>
              <a:rPr lang="en-IN" sz="2000" dirty="0"/>
              <a:t>MEN ARE FIGHTING </a:t>
            </a:r>
            <a:r>
              <a:rPr lang="en-IN" sz="2000" dirty="0" smtClean="0"/>
              <a:t>ON THE ROAD</a:t>
            </a:r>
            <a:r>
              <a:rPr lang="en-IN" sz="2000" dirty="0" smtClean="0"/>
              <a:t>.</a:t>
            </a:r>
            <a:endParaRPr lang="en-IN" sz="2000" dirty="0"/>
          </a:p>
          <a:p>
            <a:r>
              <a:rPr lang="en-IN" sz="2000" dirty="0" smtClean="0">
                <a:solidFill>
                  <a:srgbClr val="FF0000"/>
                </a:solidFill>
              </a:rPr>
              <a:t>INTERROGATIVE </a:t>
            </a:r>
            <a:r>
              <a:rPr lang="en-IN" sz="2000" dirty="0"/>
              <a:t>: </a:t>
            </a:r>
            <a:r>
              <a:rPr lang="en-IN" sz="2000" dirty="0" smtClean="0"/>
              <a:t>WHY ARE THESE MEN FIGHTING?</a:t>
            </a:r>
            <a:endParaRPr lang="en-IN" sz="2000" dirty="0"/>
          </a:p>
          <a:p>
            <a:r>
              <a:rPr lang="en-IN" sz="2000" dirty="0">
                <a:solidFill>
                  <a:srgbClr val="FF0000"/>
                </a:solidFill>
              </a:rPr>
              <a:t>IMPERATIVE : </a:t>
            </a:r>
            <a:r>
              <a:rPr lang="en-IN" sz="2000" dirty="0"/>
              <a:t>YOU SHOULD NEVER </a:t>
            </a:r>
            <a:r>
              <a:rPr lang="en-IN" sz="2000" dirty="0" smtClean="0"/>
              <a:t>FIGHT, TRY TO RESOLVE THINGS PEACEFULLY.</a:t>
            </a:r>
            <a:endParaRPr lang="en-IN" sz="2000" dirty="0"/>
          </a:p>
          <a:p>
            <a:r>
              <a:rPr lang="en-IN" sz="2000" dirty="0">
                <a:solidFill>
                  <a:srgbClr val="FF0000"/>
                </a:solidFill>
              </a:rPr>
              <a:t>EXCLAMATORY</a:t>
            </a:r>
            <a:r>
              <a:rPr lang="en-IN" sz="2000" dirty="0"/>
              <a:t> : </a:t>
            </a:r>
            <a:r>
              <a:rPr lang="en-IN" sz="2000" dirty="0" smtClean="0"/>
              <a:t>OH MY GOD! THEY ARE FIGHTING LIKE CATS AND DOGS.</a:t>
            </a:r>
            <a:endParaRPr lang="en-IN" sz="2000" dirty="0"/>
          </a:p>
        </p:txBody>
      </p:sp>
      <p:pic>
        <p:nvPicPr>
          <p:cNvPr id="3074" name="Picture 2" descr="Fight, Business Conflict, Aggressive Young Men In Formal Wear ...">
            <a:extLst>
              <a:ext uri="{FF2B5EF4-FFF2-40B4-BE49-F238E27FC236}">
                <a16:creationId xmlns:a16="http://schemas.microsoft.com/office/drawing/2014/main" xmlns="" id="{29BDBA08-861A-451B-84B9-42B16D2DA4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2743" y="609601"/>
            <a:ext cx="5961180" cy="518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0273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34D65C-5FDA-4C05-8B86-5D8350BAD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644433"/>
          </a:xfrm>
        </p:spPr>
        <p:txBody>
          <a:bodyPr/>
          <a:lstStyle/>
          <a:p>
            <a:pPr algn="ctr"/>
            <a:r>
              <a:rPr lang="en-IN" dirty="0" smtClean="0"/>
              <a:t>MARATHON 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30A539-8FAA-4305-94A6-2369A23EC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8694" y="1426525"/>
            <a:ext cx="5032026" cy="4229691"/>
          </a:xfrm>
        </p:spPr>
        <p:txBody>
          <a:bodyPr>
            <a:noAutofit/>
          </a:bodyPr>
          <a:lstStyle/>
          <a:p>
            <a:r>
              <a:rPr lang="en-IN" sz="2000" dirty="0">
                <a:solidFill>
                  <a:srgbClr val="FF0000"/>
                </a:solidFill>
              </a:rPr>
              <a:t>ASSERTIVE </a:t>
            </a:r>
            <a:r>
              <a:rPr lang="en-IN" sz="2000" dirty="0"/>
              <a:t>: I THINK THE PERSON WITH NUMBER 400 ON HIS SHIRT WILL WIN .</a:t>
            </a:r>
          </a:p>
          <a:p>
            <a:r>
              <a:rPr lang="en-IN" sz="2000" dirty="0">
                <a:solidFill>
                  <a:srgbClr val="FF0000"/>
                </a:solidFill>
              </a:rPr>
              <a:t>INTERROGATIVE</a:t>
            </a:r>
            <a:r>
              <a:rPr lang="en-IN" sz="2000" dirty="0"/>
              <a:t> : HE IS RUNNING VERY FAST , IS’NT HE ?</a:t>
            </a:r>
          </a:p>
          <a:p>
            <a:r>
              <a:rPr lang="en-IN" sz="2000" dirty="0">
                <a:solidFill>
                  <a:srgbClr val="FF0000"/>
                </a:solidFill>
              </a:rPr>
              <a:t>IMPERATIVE : </a:t>
            </a:r>
            <a:r>
              <a:rPr lang="en-IN" sz="2000" dirty="0"/>
              <a:t>YOU SHOULD RUN SLOWLY IN EARLY HOURS OF A MARATHON OTHERWISE YOU WILL LOSE YOUR BREATH AND WILL NOT BE ABLE TO WIN .</a:t>
            </a:r>
          </a:p>
          <a:p>
            <a:r>
              <a:rPr lang="en-IN" sz="2000" dirty="0">
                <a:solidFill>
                  <a:srgbClr val="FF0000"/>
                </a:solidFill>
              </a:rPr>
              <a:t>EXCLAMATORY : </a:t>
            </a:r>
            <a:r>
              <a:rPr lang="en-IN" sz="2000" dirty="0"/>
              <a:t>WOW ! HE IS RUNNING SO FAST .</a:t>
            </a:r>
          </a:p>
        </p:txBody>
      </p:sp>
      <p:pic>
        <p:nvPicPr>
          <p:cNvPr id="4098" name="Picture 2" descr="Racing - Wikipedia">
            <a:extLst>
              <a:ext uri="{FF2B5EF4-FFF2-40B4-BE49-F238E27FC236}">
                <a16:creationId xmlns:a16="http://schemas.microsoft.com/office/drawing/2014/main" xmlns="" id="{2AC70368-0B60-4F20-A8D4-565417750B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3803" y="1354183"/>
            <a:ext cx="4094218" cy="405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acing - Wikipedia">
            <a:extLst>
              <a:ext uri="{FF2B5EF4-FFF2-40B4-BE49-F238E27FC236}">
                <a16:creationId xmlns:a16="http://schemas.microsoft.com/office/drawing/2014/main" xmlns="" id="{CE4C43C2-380C-4431-8176-074E126301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000" r="-7759"/>
          <a:stretch/>
        </p:blipFill>
        <p:spPr bwMode="auto">
          <a:xfrm flipH="1">
            <a:off x="7761471" y="2195982"/>
            <a:ext cx="45719" cy="182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2516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acing - Wikipedia">
            <a:extLst>
              <a:ext uri="{FF2B5EF4-FFF2-40B4-BE49-F238E27FC236}">
                <a16:creationId xmlns:a16="http://schemas.microsoft.com/office/drawing/2014/main" xmlns="" id="{DA6F29E0-A7B2-4502-AA53-0140BCFE9C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41" r="100000"/>
          <a:stretch/>
        </p:blipFill>
        <p:spPr bwMode="auto">
          <a:xfrm>
            <a:off x="6701310" y="0"/>
            <a:ext cx="457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 Thank You Message – NADC">
            <a:extLst>
              <a:ext uri="{FF2B5EF4-FFF2-40B4-BE49-F238E27FC236}">
                <a16:creationId xmlns:a16="http://schemas.microsoft.com/office/drawing/2014/main" xmlns="" id="{DCC24755-021D-4AD2-A2FA-7296DDABB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2873" y="115409"/>
            <a:ext cx="9854213" cy="663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6414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44</TotalTime>
  <Words>208</Words>
  <Application>Microsoft Office PowerPoint</Application>
  <PresentationFormat>Custom</PresentationFormat>
  <Paragraphs>22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Circuit</vt:lpstr>
      <vt:lpstr>TYPES OF SENTENCES USING DIFFERENT PICTURES</vt:lpstr>
      <vt:lpstr>GARDEN</vt:lpstr>
      <vt:lpstr>PEOPLE WEARING MASKS</vt:lpstr>
      <vt:lpstr>TWO MEN FIGHTING</vt:lpstr>
      <vt:lpstr>MARATHON 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 SENTENCES ON DIFFERENT SITUATIONS</dc:title>
  <dc:creator>Vivek</dc:creator>
  <cp:lastModifiedBy>Tulika</cp:lastModifiedBy>
  <cp:revision>5</cp:revision>
  <dcterms:created xsi:type="dcterms:W3CDTF">2020-05-25T12:55:31Z</dcterms:created>
  <dcterms:modified xsi:type="dcterms:W3CDTF">2020-09-06T10:04:02Z</dcterms:modified>
</cp:coreProperties>
</file>